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1" r:id="rId2"/>
    <p:sldId id="262" r:id="rId3"/>
    <p:sldId id="263" r:id="rId4"/>
    <p:sldId id="264" r:id="rId5"/>
    <p:sldId id="265" r:id="rId6"/>
    <p:sldId id="273" r:id="rId7"/>
    <p:sldId id="282" r:id="rId8"/>
    <p:sldId id="284" r:id="rId9"/>
    <p:sldId id="259" r:id="rId10"/>
    <p:sldId id="281" r:id="rId11"/>
    <p:sldId id="267" r:id="rId12"/>
    <p:sldId id="268" r:id="rId13"/>
    <p:sldId id="269" r:id="rId14"/>
    <p:sldId id="271" r:id="rId15"/>
    <p:sldId id="272" r:id="rId16"/>
    <p:sldId id="266" r:id="rId17"/>
    <p:sldId id="276" r:id="rId18"/>
    <p:sldId id="277" r:id="rId19"/>
    <p:sldId id="280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72" autoAdjust="0"/>
  </p:normalViewPr>
  <p:slideViewPr>
    <p:cSldViewPr>
      <p:cViewPr varScale="1">
        <p:scale>
          <a:sx n="54" d="100"/>
          <a:sy n="54" d="100"/>
        </p:scale>
        <p:origin x="18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EB916-509C-44EC-B7A9-084D9A5E420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A710A-3378-4F64-A4E9-A88BBC422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2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01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ছবিগুলো</a:t>
            </a:r>
            <a:r>
              <a:rPr lang="en-US" baseline="0" dirty="0" smtClean="0"/>
              <a:t> দেখিয়ে নাম বলতে বলবেন।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2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এই</a:t>
            </a:r>
            <a:r>
              <a:rPr lang="en-US" baseline="0" dirty="0" smtClean="0"/>
              <a:t> স্লাইডের ছবি ও টেক্সট বক্স অন-অফ এ কাজ করবে। এখানে Entrance ও Exit এর এনিমেশন ব্যবহার করা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5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শিক্ষক</a:t>
            </a:r>
            <a:r>
              <a:rPr lang="en-US" baseline="0" dirty="0" smtClean="0"/>
              <a:t> প্রথমে রবি মৌসুমের উদ্যান ফসলের নাম গুলি জানতে চাইবেন এবং সেগুলি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লিখবেন</a:t>
            </a:r>
            <a:r>
              <a:rPr lang="en-US" baseline="0" dirty="0" smtClean="0"/>
              <a:t>। এরপর পরবর্তী ছবি দেখাতে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7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ছবিগুলো</a:t>
            </a:r>
            <a:r>
              <a:rPr lang="en-US" baseline="0" dirty="0" smtClean="0"/>
              <a:t> দেখিয়ে নাম বলতে বলবেন।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0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ছবিগুলো</a:t>
            </a:r>
            <a:r>
              <a:rPr lang="en-US" baseline="0" dirty="0" smtClean="0"/>
              <a:t> দেখিয়ে নাম বলতে বলবেন।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8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শিক্ষক</a:t>
            </a:r>
            <a:r>
              <a:rPr lang="en-US" baseline="0" dirty="0" smtClean="0"/>
              <a:t> প্রথমে রবি মৌসুমের উদ্যান ফসলের নাম গুলি জানতে চাইবেন এবং সেগুলি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smtClean="0"/>
              <a:t>লিখবেন</a:t>
            </a:r>
            <a:r>
              <a:rPr lang="en-US" baseline="0" dirty="0" smtClean="0"/>
              <a:t>। এরপর পরবর্তী ছবি দেখাতে হবে।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2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ছবিগুলো</a:t>
            </a:r>
            <a:r>
              <a:rPr lang="en-US" baseline="0" dirty="0" smtClean="0"/>
              <a:t> দেখিয়ে নাম বলতে বলবেন।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8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67F-7355-487E-A52D-B9D92E43976C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1126-0928-4C53-AF69-39FAFEA63CB9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57E8-9124-43F9-A1E1-8A6928D75DE0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7DBF-5968-4D5A-B92F-4DE0D3231F3D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8BDE-BD69-4FD3-A987-186F3E449308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84D5-4588-4446-ACCF-AB8B91E7E793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A1AE-EB54-4460-8FBC-796CBA326288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2F17-6DE5-462F-A03C-5DFE8C0E0CE5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ABCB-EB1F-4BE1-9455-E1B85B66B798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D255-A54A-42E7-A930-6D9B163337A8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DDF8-4045-4A31-81BF-AD67D009BD60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A301-7542-40EF-A19F-9D6FC9932AF3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tpal96mosiahat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00034" y="658673"/>
            <a:ext cx="7858180" cy="5484971"/>
            <a:chOff x="1008129" y="1011382"/>
            <a:chExt cx="6708852" cy="440763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Cloud 10"/>
            <p:cNvSpPr/>
            <p:nvPr/>
          </p:nvSpPr>
          <p:spPr>
            <a:xfrm>
              <a:off x="1008129" y="1011382"/>
              <a:ext cx="6708852" cy="4407631"/>
            </a:xfrm>
            <a:prstGeom prst="fram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00993" y="2606100"/>
              <a:ext cx="5153889" cy="2345044"/>
            </a:xfrm>
            <a:prstGeom prst="fram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571500" indent="-571500" algn="ctr">
                <a:buFont typeface="Wingdings"/>
                <a:buChar char="Ü"/>
                <a:defRPr/>
              </a:pPr>
              <a:r>
                <a:rPr lang="bn-BD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সম্মানিত মডেল কন্টেন্ট ব্যবহারকারী/ শিক্ষকবৃন্দ এই কন্টেন্টটি পাঠদানের পূর্বে স্লাইড নোটের নির্দেশনাগুলো পড়ে নিলে ভালো হবে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। </a:t>
              </a:r>
              <a:r>
                <a:rPr lang="en-US" sz="28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প্রয়োজনে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শিক্ষকরা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নিজস্ব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কৌশল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ব্যবহার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করতে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পারবেন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।</a:t>
              </a:r>
              <a:endParaRPr lang="bn-BD" sz="2800" dirty="0">
                <a:ln w="1905"/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20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820B5C-19D5-41D5-BF1F-59B386CF21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2428875" y="1500188"/>
            <a:ext cx="457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ctr"/>
            <a:r>
              <a:rPr lang="en-US" sz="3200">
                <a:latin typeface="NikoshBAN" pitchFamily="2" charset="0"/>
                <a:cs typeface="NikoshBAN" pitchFamily="2" charset="0"/>
                <a:sym typeface="Wingdings" pitchFamily="2" charset="2"/>
              </a:rPr>
              <a:t>	</a:t>
            </a:r>
            <a:r>
              <a:rPr lang="bn-BD" sz="3200">
                <a:latin typeface="NikoshBAN" pitchFamily="2" charset="0"/>
                <a:cs typeface="NikoshBAN" pitchFamily="2" charset="0"/>
                <a:sym typeface="Wingdings" pitchFamily="2" charset="2"/>
              </a:rPr>
              <a:t>এই স্লাইডটি শিক্ষকবৃন্দ তথা</a:t>
            </a:r>
            <a:r>
              <a:rPr lang="en-US" sz="320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bn-BD" sz="3200">
                <a:latin typeface="NikoshBAN" pitchFamily="2" charset="0"/>
                <a:cs typeface="NikoshBAN" pitchFamily="2" charset="0"/>
                <a:sym typeface="Wingdings" pitchFamily="2" charset="2"/>
              </a:rPr>
              <a:t>কন্টেন্ট ব্যবহারকারীর জন্য</a:t>
            </a:r>
            <a:r>
              <a:rPr lang="en-US" sz="3200">
                <a:latin typeface="NikoshBAN" pitchFamily="2" charset="0"/>
                <a:cs typeface="NikoshBAN" pitchFamily="2" charset="0"/>
                <a:sym typeface="Wingdings" pitchFamily="2" charset="2"/>
              </a:rPr>
              <a:t>।</a:t>
            </a:r>
            <a:endParaRPr lang="bn-BD" sz="3200"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981200"/>
            <a:ext cx="3733800" cy="1143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990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রবি ফসলকে শীতকালীন ফসল বলা যায় কেন?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81212_015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999" y="1828800"/>
            <a:ext cx="4023360" cy="2980266"/>
          </a:xfrm>
          <a:prstGeom prst="roundRect">
            <a:avLst/>
          </a:prstGeom>
        </p:spPr>
      </p:pic>
      <p:pic>
        <p:nvPicPr>
          <p:cNvPr id="8" name="Content Placeholder 3" descr="081212_015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99" y="1876415"/>
            <a:ext cx="4023360" cy="2886323"/>
          </a:xfrm>
          <a:prstGeom prst="round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1905000" y="609600"/>
            <a:ext cx="5105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NikoshBAN" pitchFamily="2" charset="0"/>
                <a:ea typeface="+mj-ea"/>
                <a:cs typeface="NikoshBAN" pitchFamily="2" charset="0"/>
              </a:rPr>
              <a:t>রবি মৌসুমের উদ্যান ফসল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5181600"/>
            <a:ext cx="769620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যে সব ফসলের জন্য কম তাপমাত্রার প্রয়োজন হয় সেসব ফসল রবি মৌসুমে চাষাবাদ করা হয়।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81212_015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999" y="424476"/>
            <a:ext cx="4023360" cy="2852124"/>
          </a:xfrm>
          <a:prstGeom prst="roundRect">
            <a:avLst/>
          </a:prstGeom>
        </p:spPr>
      </p:pic>
      <p:pic>
        <p:nvPicPr>
          <p:cNvPr id="8" name="Content Placeholder 3" descr="081212_015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3505201"/>
            <a:ext cx="3962400" cy="2971800"/>
          </a:xfrm>
          <a:prstGeom prst="roundRect">
            <a:avLst/>
          </a:prstGeom>
        </p:spPr>
      </p:pic>
      <p:pic>
        <p:nvPicPr>
          <p:cNvPr id="5" name="Content Placeholder 3" descr="081212_015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0999"/>
            <a:ext cx="3962399" cy="2894313"/>
          </a:xfrm>
          <a:prstGeom prst="roundRect">
            <a:avLst/>
          </a:prstGeom>
        </p:spPr>
      </p:pic>
      <p:pic>
        <p:nvPicPr>
          <p:cNvPr id="6" name="Content Placeholder 3" descr="081212_015a.jpg"/>
          <p:cNvPicPr>
            <a:picLocks noChangeAspect="1"/>
          </p:cNvPicPr>
          <p:nvPr/>
        </p:nvPicPr>
        <p:blipFill>
          <a:blip r:embed="rId6"/>
          <a:srcRect b="2623"/>
          <a:stretch>
            <a:fillRect/>
          </a:stretch>
        </p:blipFill>
        <p:spPr>
          <a:xfrm>
            <a:off x="4800600" y="3495447"/>
            <a:ext cx="3898273" cy="2981553"/>
          </a:xfrm>
          <a:prstGeom prst="round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51448" y="2609931"/>
            <a:ext cx="188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বাঁধাকপি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0568" y="2609931"/>
            <a:ext cx="188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830669"/>
            <a:ext cx="188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6119" y="5892581"/>
            <a:ext cx="188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81212_015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457200"/>
            <a:ext cx="3886200" cy="2743200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Content Placeholder 3" descr="081212_015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3505201"/>
            <a:ext cx="3962400" cy="2971800"/>
          </a:xfrm>
          <a:prstGeom prst="roundRect">
            <a:avLst/>
          </a:prstGeom>
        </p:spPr>
      </p:pic>
      <p:pic>
        <p:nvPicPr>
          <p:cNvPr id="5" name="Content Placeholder 3" descr="081212_015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1" y="457200"/>
            <a:ext cx="3886200" cy="2743200"/>
          </a:xfrm>
          <a:prstGeom prst="roundRect">
            <a:avLst/>
          </a:prstGeom>
        </p:spPr>
      </p:pic>
      <p:pic>
        <p:nvPicPr>
          <p:cNvPr id="6" name="Content Placeholder 3" descr="081212_015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524371"/>
            <a:ext cx="3898273" cy="2923704"/>
          </a:xfrm>
          <a:prstGeom prst="round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51448" y="2609931"/>
            <a:ext cx="188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ওলকপি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2535" y="2609931"/>
            <a:ext cx="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পেঁয়াজ-রসুন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6225" y="5801744"/>
            <a:ext cx="188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2405" y="5830670"/>
            <a:ext cx="188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শাঁক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81212_015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999" y="1905000"/>
            <a:ext cx="4023360" cy="2895599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Content Placeholder 3" descr="081212_015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99" y="1905000"/>
            <a:ext cx="4023360" cy="2895600"/>
          </a:xfrm>
          <a:prstGeom prst="round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1905000" y="609600"/>
            <a:ext cx="5105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NikoshBAN" pitchFamily="2" charset="0"/>
                <a:ea typeface="+mj-ea"/>
                <a:cs typeface="NikoshBAN" pitchFamily="2" charset="0"/>
              </a:rPr>
              <a:t>রবি মৌসুমের মাঠ ফসল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5181600"/>
            <a:ext cx="769620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আশ্বিন থেকে ফাল্গুন মাস পর্যন্ত সময়কে রবি মৌসুম বলে।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81212_015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457200"/>
            <a:ext cx="3886200" cy="2576322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Content Placeholder 3" descr="081212_015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3505201"/>
            <a:ext cx="3962400" cy="2971800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3" descr="081212_015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1" y="457200"/>
            <a:ext cx="3886200" cy="2580640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Content Placeholder 3" descr="081212_015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524371"/>
            <a:ext cx="3810000" cy="2923704"/>
          </a:xfrm>
          <a:prstGeom prst="round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51449" y="2438400"/>
            <a:ext cx="188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0091" y="2428875"/>
            <a:ext cx="188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8289" y="5892581"/>
            <a:ext cx="188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5009" y="5868450"/>
            <a:ext cx="188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772400" cy="83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মৌসুমে খেজুর গাছের রস সংগ্রহ করা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kajur_309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31019"/>
            <a:ext cx="7661672" cy="5107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676401"/>
            <a:ext cx="3657600" cy="914399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05200"/>
            <a:ext cx="7162800" cy="990600"/>
          </a:xfrm>
          <a:prstGeom prst="round2DiagRect">
            <a:avLst/>
          </a:prstGeom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রবি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চিহ্নিত কর।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19400" y="838200"/>
            <a:ext cx="3657600" cy="990600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543800" cy="38862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রবি ফসল কাকে বলে ?</a:t>
            </a:r>
          </a:p>
          <a:p>
            <a:pPr algn="l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রবি ফসলের আরেক নাম কি?</a:t>
            </a:r>
          </a:p>
          <a:p>
            <a:pPr algn="l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শীতকালে রবি ফসল চাষে পানি সেচের </a:t>
            </a:r>
          </a:p>
          <a:p>
            <a:pPr algn="l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প্রয়োজন হয় কেন?</a:t>
            </a:r>
          </a:p>
          <a:p>
            <a:pPr algn="l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সরিষা, ছোলা, গম এগুলো কোন জাতীয় ফসল?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00" y="1524000"/>
            <a:ext cx="3657600" cy="990600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6400800" cy="1371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রবি মৌসুমের উদ্যান ফসল ও মাঠ ফসলের একটি তালিকা তৈরী করে আনবে।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DD1068-662C-48AB-9E4C-22DB592BBFD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2174295" y="4182070"/>
            <a:ext cx="4724400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Relaxed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 আছো সবাই?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381000" y="381000"/>
            <a:ext cx="8382000" cy="6172200"/>
          </a:xfrm>
          <a:prstGeom prst="bevel">
            <a:avLst/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 থেকো</a:t>
            </a:r>
          </a:p>
          <a:p>
            <a:pPr algn="ctr"/>
            <a:r>
              <a:rPr lang="en-US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75" y="2000250"/>
            <a:ext cx="2590800" cy="647700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2000250" y="762000"/>
            <a:ext cx="5214938" cy="762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4" name="Content Placeholder 15"/>
          <p:cNvSpPr>
            <a:spLocks noGrp="1"/>
          </p:cNvSpPr>
          <p:nvPr>
            <p:ph sz="half" idx="1"/>
          </p:nvPr>
        </p:nvSpPr>
        <p:spPr>
          <a:xfrm>
            <a:off x="457200" y="2857500"/>
            <a:ext cx="4267200" cy="28575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উৎপল বিশ্বাস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সিনিয়র সহকারী শিক্ষক (শরীরচর্চা)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মণিরামপুর, যশোর।</a:t>
            </a:r>
          </a:p>
          <a:p>
            <a:pPr algn="ctr">
              <a:buFontTx/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hlinkClick r:id="rId3"/>
              </a:rPr>
              <a:t>utpal</a:t>
            </a:r>
            <a:r>
              <a:rPr lang="en-US" sz="2000" dirty="0" smtClean="0">
                <a:cs typeface="NikoshBAN" pitchFamily="2" charset="0"/>
                <a:hlinkClick r:id="rId3"/>
              </a:rPr>
              <a:t>96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hlinkClick r:id="rId3"/>
              </a:rPr>
              <a:t>mosiahati@gmail.com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en-US" sz="2000" dirty="0" smtClean="0">
                <a:latin typeface="+mj-lt"/>
                <a:cs typeface="NikoshBAN" pitchFamily="2" charset="0"/>
              </a:rPr>
              <a:t>01713923056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0" name="Content Placeholder 14"/>
          <p:cNvSpPr>
            <a:spLocks noGrp="1"/>
          </p:cNvSpPr>
          <p:nvPr>
            <p:ph sz="half" idx="2"/>
          </p:nvPr>
        </p:nvSpPr>
        <p:spPr>
          <a:xfrm>
            <a:off x="4953000" y="2819400"/>
            <a:ext cx="3752848" cy="2895600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ণি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কৃষি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পাঠ-২: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ইং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429250" y="1995488"/>
            <a:ext cx="2743200" cy="647700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86200" y="1768366"/>
            <a:ext cx="1524000" cy="17368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105400"/>
            <a:ext cx="8382000" cy="1219200"/>
          </a:xfrm>
          <a:prstGeom prst="round2Diag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দৃশ্য কোন ঋতুতে দেখা যায় ?</a:t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তোমরা কী বলতে পারবে এ ঋতুতে কী কী ফসল পাওয়া যায়?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081212_015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4003735" cy="3108960"/>
          </a:xfrm>
          <a:prstGeom prst="roundRect">
            <a:avLst/>
          </a:prstGeom>
        </p:spPr>
      </p:pic>
      <p:pic>
        <p:nvPicPr>
          <p:cNvPr id="8" name="Content Placeholder 3" descr="081212_01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57349"/>
            <a:ext cx="4114800" cy="3124201"/>
          </a:xfrm>
          <a:prstGeom prst="round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1905000" y="609600"/>
            <a:ext cx="5105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NikoshBAN" pitchFamily="2" charset="0"/>
                <a:ea typeface="+mj-ea"/>
                <a:cs typeface="NikoshBAN" pitchFamily="2" charset="0"/>
              </a:rPr>
              <a:t>ছবিগুলো লক্ষ করি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057400"/>
            <a:ext cx="6019800" cy="1447800"/>
          </a:xfrm>
          <a:prstGeom prst="round2Diag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 মৌসুমের ফসল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0400" y="533400"/>
            <a:ext cx="2667000" cy="1295400"/>
          </a:xfrm>
          <a:prstGeom prst="ellips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743200"/>
            <a:ext cx="8153400" cy="3352799"/>
          </a:xfrm>
          <a:prstGeom prst="roundRect">
            <a:avLst/>
          </a:prstGeom>
          <a:ln w="7620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রবি মৌসুমের বৈশিষ্ট্য বর্ণনা করতে পারবে।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রবি মৌসুমের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রবি মৌসুমের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দিতে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239000" y="762000"/>
            <a:ext cx="1066800" cy="83820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89904" y="762000"/>
            <a:ext cx="1066800" cy="83820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9800" y="1905000"/>
            <a:ext cx="4800600" cy="6469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3" descr="New folder_AutoCollage_7_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10369"/>
            <a:ext cx="7924800" cy="4595031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28700" y="5181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81212_015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6858"/>
          <a:stretch>
            <a:fillRect/>
          </a:stretch>
        </p:blipFill>
        <p:spPr>
          <a:xfrm>
            <a:off x="457200" y="592424"/>
            <a:ext cx="4114800" cy="2607976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Content Placeholder 3" descr="081212_015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3429000"/>
            <a:ext cx="4160520" cy="2950244"/>
          </a:xfrm>
          <a:prstGeom prst="roundRect">
            <a:avLst/>
          </a:prstGeom>
        </p:spPr>
      </p:pic>
      <p:pic>
        <p:nvPicPr>
          <p:cNvPr id="5" name="Content Placeholder 3" descr="081212_015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1" y="609600"/>
            <a:ext cx="3886200" cy="2631688"/>
          </a:xfrm>
          <a:prstGeom prst="roundRect">
            <a:avLst/>
          </a:prstGeom>
        </p:spPr>
      </p:pic>
      <p:pic>
        <p:nvPicPr>
          <p:cNvPr id="6" name="Content Placeholder 3" descr="081212_015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429000"/>
            <a:ext cx="3898273" cy="2849568"/>
          </a:xfrm>
          <a:prstGeom prst="round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90750" y="2566382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2470" y="2594957"/>
            <a:ext cx="188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মাসকলাই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7322" y="5732913"/>
            <a:ext cx="87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694707"/>
            <a:ext cx="188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রবি মৌসুমের বৈশিষ্ট্য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884513255_9f1aeecbd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456054"/>
            <a:ext cx="6309360" cy="38779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তাপমাত্রা কম থাকে।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Content Placeholder 3" descr="2884513255_9f1aeecb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371600"/>
            <a:ext cx="6035040" cy="41661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9" name="Rounded Rectangle 18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বৃষ্টিপাত কম হয়।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Content Placeholder 3" descr="2884513255_9f1aeecbd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371600"/>
            <a:ext cx="5865109" cy="39148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1" name="Rounded Rectangle 20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ঝড়ের আশঙ্কা ও বায়ুর আর্দ্রতা কম থাকে।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Content Placeholder 3" descr="2884513255_9f1aeecbd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1371600"/>
            <a:ext cx="5865109" cy="39148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3" name="Rounded Rectangle 22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শিলাবৃষ্টির আশঙ্কা কম থাকে।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Content Placeholder 3" descr="2884513255_9f1aeecbd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1371600"/>
            <a:ext cx="5867400" cy="3886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5" name="Rounded Rectangle 24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বন্যার আশঙ্কা কম থাকে।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Content Placeholder 3" descr="2884513255_9f1aeecbd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1524000"/>
            <a:ext cx="5791200" cy="3886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7" name="Rounded Rectangle 26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রোগ ও পোকার আক্রমণ কম হয়।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Content Placeholder 3" descr="2884513255_9f1aeecbd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1371600"/>
            <a:ext cx="6400800" cy="4038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9" name="Rounded Rectangle 28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পানি সেচের প্রয়োজন হয়।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Content Placeholder 3" descr="2884513255_9f1aeecbd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1447800"/>
            <a:ext cx="6477000" cy="4038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1" name="Rounded Rectangle 30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দিনের চেয়ে রাত বড় বা সমান হয়।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427</Words>
  <Application>Microsoft Office PowerPoint</Application>
  <PresentationFormat>On-screen Show (4:3)</PresentationFormat>
  <Paragraphs>103</Paragraphs>
  <Slides>20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পরিচিতি</vt:lpstr>
      <vt:lpstr>এ দৃশ্য কোন ঋতুতে দেখা যায় ? তোমরা কী বলতে পারবে এ ঋতুতে কী কী ফসল পাওয়া যায়?</vt:lpstr>
      <vt:lpstr>রবি মৌসুমের ফসল</vt:lpstr>
      <vt:lpstr>PowerPoint Presentation</vt:lpstr>
      <vt:lpstr>PowerPoint Presentation</vt:lpstr>
      <vt:lpstr>PowerPoint Presentation</vt:lpstr>
      <vt:lpstr>রবি মৌসুমের বৈশিষ্ট্য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 মৌসুমে খেজুর গাছের রস সংগ্রহ করা হয়।</vt:lpstr>
      <vt:lpstr>দলীয় কাজ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NEER</dc:creator>
  <cp:lastModifiedBy>UTPAL</cp:lastModifiedBy>
  <cp:revision>119</cp:revision>
  <dcterms:created xsi:type="dcterms:W3CDTF">2006-08-16T00:00:00Z</dcterms:created>
  <dcterms:modified xsi:type="dcterms:W3CDTF">2016-08-06T14:03:33Z</dcterms:modified>
</cp:coreProperties>
</file>